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4"/>
  </p:sldMasterIdLst>
  <p:notesMasterIdLst>
    <p:notesMasterId r:id="rId18"/>
  </p:notesMasterIdLst>
  <p:sldIdLst>
    <p:sldId id="274" r:id="rId5"/>
    <p:sldId id="275" r:id="rId6"/>
    <p:sldId id="276" r:id="rId7"/>
    <p:sldId id="277" r:id="rId8"/>
    <p:sldId id="279" r:id="rId9"/>
    <p:sldId id="280" r:id="rId10"/>
    <p:sldId id="281" r:id="rId11"/>
    <p:sldId id="282" r:id="rId12"/>
    <p:sldId id="283" r:id="rId13"/>
    <p:sldId id="284" r:id="rId14"/>
    <p:sldId id="286" r:id="rId15"/>
    <p:sldId id="287" r:id="rId16"/>
    <p:sldId id="27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5F5AC8-ED4F-4697-8C9E-3DC64DE1F588}">
          <p14:sldIdLst>
            <p14:sldId id="274"/>
            <p14:sldId id="275"/>
            <p14:sldId id="276"/>
            <p14:sldId id="277"/>
            <p14:sldId id="279"/>
            <p14:sldId id="280"/>
            <p14:sldId id="281"/>
            <p14:sldId id="282"/>
            <p14:sldId id="283"/>
            <p14:sldId id="284"/>
            <p14:sldId id="286"/>
            <p14:sldId id="287"/>
          </p14:sldIdLst>
        </p14:section>
        <p14:section name="Untitled Section" id="{BC7B5051-170A-455D-9582-7617826ACC27}">
          <p14:sldIdLst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eg>
</file>

<file path=ppt/media/image13.png>
</file>

<file path=ppt/media/image2.tif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8DDDEA-63BC-40A0-8BC0-D6413F38691F}" type="datetimeFigureOut">
              <a:rPr lang="en-US" smtClean="0"/>
              <a:t>6/11/2020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06F76E-E60C-4C54-B47A-C2C406EC8F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4831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572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62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859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2354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114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73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58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30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4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6/11/2020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65219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7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B0502020104020203"/>
              <a:ea typeface="+mn-ea"/>
              <a:cs typeface="+mn-cs"/>
            </a:endParaRPr>
          </a:p>
        </p:txBody>
      </p:sp>
      <p:pic>
        <p:nvPicPr>
          <p:cNvPr id="5" name="Picture 4" descr="A picture containing indoor, sitting, refrigerator, steel&#10;&#10;Description automatically generated">
            <a:extLst>
              <a:ext uri="{FF2B5EF4-FFF2-40B4-BE49-F238E27FC236}">
                <a16:creationId xmlns:a16="http://schemas.microsoft.com/office/drawing/2014/main" id="{B21C37D6-5750-4272-9FE0-C04C59A777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31417" b="2"/>
          <a:stretch/>
        </p:blipFill>
        <p:spPr>
          <a:xfrm>
            <a:off x="-18035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1020431"/>
            <a:ext cx="10225530" cy="1475013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3d-druck </a:t>
            </a:r>
            <a:r>
              <a:rPr lang="de-CH" sz="4000" dirty="0">
                <a:solidFill>
                  <a:schemeClr val="tx1"/>
                </a:solidFill>
              </a:rPr>
              <a:t>Überwachung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2495445"/>
            <a:ext cx="10225530" cy="590321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Bver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fS</a:t>
            </a:r>
            <a:r>
              <a:rPr lang="en-US" dirty="0">
                <a:solidFill>
                  <a:schemeClr val="tx1"/>
                </a:solidFill>
              </a:rPr>
              <a:t> 2020 | marc </a:t>
            </a:r>
            <a:r>
              <a:rPr lang="en-US" dirty="0" err="1">
                <a:solidFill>
                  <a:schemeClr val="tx1"/>
                </a:solidFill>
              </a:rPr>
              <a:t>röhtlisberger</a:t>
            </a:r>
            <a:r>
              <a:rPr lang="en-US" dirty="0">
                <a:solidFill>
                  <a:schemeClr val="tx1"/>
                </a:solidFill>
              </a:rPr>
              <a:t> &amp; Manuel </a:t>
            </a:r>
            <a:r>
              <a:rPr lang="en-US" dirty="0" err="1">
                <a:solidFill>
                  <a:schemeClr val="tx1"/>
                </a:solidFill>
              </a:rPr>
              <a:t>wullschleger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52488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A6195FEC-43ED-46E6-A27A-92D48C974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0962" y="751838"/>
            <a:ext cx="7110076" cy="559356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21F6A5-5F21-45FF-8296-2FB768266EB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74920" y="2387989"/>
            <a:ext cx="1859280" cy="1888980"/>
          </a:xfrm>
          <a:prstGeom prst="rect">
            <a:avLst/>
          </a:prstGeom>
          <a:ln w="38100"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3935546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65822-E41D-496C-9C06-6818C19CC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Differenzbild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BD0A59AA-9955-46DB-BC61-84382E311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4191" y="2121735"/>
            <a:ext cx="5356617" cy="4214102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35F5DF97-E01D-4DEA-8F61-46CCB192C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3" y="2126815"/>
            <a:ext cx="5356617" cy="421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647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65822-E41D-496C-9C06-6818C19CC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Differenzbild</a:t>
            </a: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17DDD61C-DE4C-41D2-B692-E5398746F4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1890875"/>
            <a:ext cx="5740400" cy="45145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F5610FC-C965-4546-A0EC-13EAC6A6ABF2}"/>
              </a:ext>
            </a:extLst>
          </p:cNvPr>
          <p:cNvSpPr txBox="1"/>
          <p:nvPr/>
        </p:nvSpPr>
        <p:spPr>
          <a:xfrm>
            <a:off x="6847840" y="3547268"/>
            <a:ext cx="47629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CH" sz="2000" dirty="0"/>
              <a:t> Verhältnis Differenzbild / </a:t>
            </a:r>
            <a:r>
              <a:rPr lang="de-CH" sz="2000" dirty="0" err="1"/>
              <a:t>Sollbild</a:t>
            </a:r>
            <a:r>
              <a:rPr lang="de-CH" sz="2000" dirty="0"/>
              <a:t> </a:t>
            </a:r>
          </a:p>
          <a:p>
            <a:r>
              <a:rPr lang="de-CH" sz="2000" dirty="0"/>
              <a:t>-&gt; Prozentuale Übereinstimmung</a:t>
            </a:r>
          </a:p>
        </p:txBody>
      </p:sp>
    </p:spTree>
    <p:extLst>
      <p:ext uri="{BB962C8B-B14F-4D97-AF65-F5344CB8AC3E}">
        <p14:creationId xmlns:p14="http://schemas.microsoft.com/office/powerpoint/2010/main" val="2950196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2F575-564C-40D7-95DF-D8525FBF8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fazit</a:t>
            </a:r>
            <a:endParaRPr lang="de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610B7-DA2D-475A-B188-2C1736385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Autofit/>
          </a:bodyPr>
          <a:lstStyle/>
          <a:p>
            <a:r>
              <a:rPr lang="de-CH" sz="2400" dirty="0"/>
              <a:t>Ziel erreicht. Häufige Fehler werden erkannt.</a:t>
            </a:r>
          </a:p>
          <a:p>
            <a:r>
              <a:rPr lang="de-CH" sz="2400" dirty="0"/>
              <a:t>Um alle Fehlertype zu erkennen wäre zweite Kamera nötig</a:t>
            </a:r>
          </a:p>
          <a:p>
            <a:endParaRPr lang="de-CH" sz="2400" dirty="0"/>
          </a:p>
          <a:p>
            <a:r>
              <a:rPr lang="de-CH" sz="2400" dirty="0"/>
              <a:t>Druckbereich eingeschränkt.</a:t>
            </a:r>
          </a:p>
          <a:p>
            <a:r>
              <a:rPr lang="de-CH" sz="2400" dirty="0" err="1"/>
              <a:t>Filamentfarben</a:t>
            </a:r>
            <a:r>
              <a:rPr lang="de-CH" sz="2400" dirty="0"/>
              <a:t> eingeschränkt.</a:t>
            </a:r>
          </a:p>
          <a:p>
            <a:endParaRPr lang="de-CH" sz="2400" dirty="0"/>
          </a:p>
          <a:p>
            <a:r>
              <a:rPr lang="de-CH" sz="2400" dirty="0"/>
              <a:t>Verzerrungen beheben. Korrekte Transformation.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43E6CC7-EF6E-40AB-B53A-325F1DA246DB}"/>
              </a:ext>
            </a:extLst>
          </p:cNvPr>
          <p:cNvGrpSpPr/>
          <p:nvPr/>
        </p:nvGrpSpPr>
        <p:grpSpPr>
          <a:xfrm>
            <a:off x="7396480" y="3429000"/>
            <a:ext cx="4556760" cy="3391179"/>
            <a:chOff x="0" y="167640"/>
            <a:chExt cx="4905375" cy="364998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3DD20D1-B038-43E7-957D-B580BDB6A4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95" t="2088" b="-2088"/>
            <a:stretch/>
          </p:blipFill>
          <p:spPr bwMode="auto">
            <a:xfrm>
              <a:off x="6350" y="167640"/>
              <a:ext cx="4899025" cy="364998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562516D-957A-456D-BF09-439F00D53E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alphaModFix amt="3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56" b="2376"/>
            <a:stretch/>
          </p:blipFill>
          <p:spPr bwMode="auto">
            <a:xfrm>
              <a:off x="0" y="167640"/>
              <a:ext cx="4905375" cy="358902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55797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612A17-3DF4-46E8-9DD6-A9C2DF3DE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ziel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D20BF-13C0-482A-98B7-46FEEDA2E1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de-CH" sz="2400" dirty="0"/>
              <a:t>Qualität eines 3d-Druckes live überwachen</a:t>
            </a:r>
          </a:p>
          <a:p>
            <a:pPr lvl="1"/>
            <a:r>
              <a:rPr lang="de-CH" sz="2100" dirty="0"/>
              <a:t>Beschädigung vermeiden</a:t>
            </a:r>
          </a:p>
          <a:p>
            <a:pPr lvl="1"/>
            <a:r>
              <a:rPr lang="de-CH" sz="2100" dirty="0" err="1"/>
              <a:t>Filamentverbrauch</a:t>
            </a:r>
            <a:r>
              <a:rPr lang="de-CH" sz="2100" dirty="0"/>
              <a:t> verringern</a:t>
            </a:r>
          </a:p>
        </p:txBody>
      </p:sp>
    </p:spTree>
    <p:extLst>
      <p:ext uri="{BB962C8B-B14F-4D97-AF65-F5344CB8AC3E}">
        <p14:creationId xmlns:p14="http://schemas.microsoft.com/office/powerpoint/2010/main" val="3717679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3E567-C49B-4D4A-9284-D74BD44B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aufbau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E323B-6F8E-460E-85C1-EE10CEB80E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endParaRPr lang="en-GB" dirty="0"/>
          </a:p>
        </p:txBody>
      </p:sp>
      <p:pic>
        <p:nvPicPr>
          <p:cNvPr id="4" name="Grafik 24">
            <a:extLst>
              <a:ext uri="{FF2B5EF4-FFF2-40B4-BE49-F238E27FC236}">
                <a16:creationId xmlns:a16="http://schemas.microsoft.com/office/drawing/2014/main" id="{C12C3A50-D2BF-4C91-8F66-D2FA0D7C023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57307" y="1114425"/>
            <a:ext cx="4172585" cy="556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927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46B4C-C8D2-4ED6-ADD5-5948A520D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umsetzung</a:t>
            </a:r>
            <a:endParaRPr lang="de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FD4ADC-108B-4D9A-99B9-7E96E5C14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>
            <a:normAutofit/>
          </a:bodyPr>
          <a:lstStyle/>
          <a:p>
            <a:r>
              <a:rPr lang="de-CH" sz="2400" dirty="0"/>
              <a:t>Idee: Soll und Ist-Bilder für gedruckter Layer erstellen und vergleichen.</a:t>
            </a:r>
          </a:p>
        </p:txBody>
      </p:sp>
    </p:spTree>
    <p:extLst>
      <p:ext uri="{BB962C8B-B14F-4D97-AF65-F5344CB8AC3E}">
        <p14:creationId xmlns:p14="http://schemas.microsoft.com/office/powerpoint/2010/main" val="1491797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39BF-A015-4BAB-8657-823875BEAC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Soll-Bilder erstellen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2D108-F96D-4394-953C-DB1748A0B2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6960"/>
            <a:ext cx="11029615" cy="3628390"/>
          </a:xfrm>
        </p:spPr>
        <p:txBody>
          <a:bodyPr anchor="t">
            <a:normAutofit/>
          </a:bodyPr>
          <a:lstStyle/>
          <a:p>
            <a:r>
              <a:rPr lang="de-CH" sz="2400" dirty="0"/>
              <a:t>Plotten des </a:t>
            </a:r>
            <a:r>
              <a:rPr lang="de-CH" sz="2400" dirty="0" err="1"/>
              <a:t>Gcodes</a:t>
            </a:r>
            <a:r>
              <a:rPr lang="de-CH" sz="2400" dirty="0"/>
              <a:t> mit </a:t>
            </a:r>
            <a:r>
              <a:rPr lang="de-CH" sz="2400" dirty="0" err="1"/>
              <a:t>MatPlotLib</a:t>
            </a:r>
            <a:endParaRPr lang="de-CH" sz="2400" dirty="0"/>
          </a:p>
          <a:p>
            <a:r>
              <a:rPr lang="de-CH" sz="2400" dirty="0"/>
              <a:t>Speichern der Bilder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52DBCB-1553-476C-A899-91F2A1ABDF87}"/>
              </a:ext>
            </a:extLst>
          </p:cNvPr>
          <p:cNvSpPr txBox="1"/>
          <p:nvPr/>
        </p:nvSpPr>
        <p:spPr>
          <a:xfrm>
            <a:off x="6774646" y="2050144"/>
            <a:ext cx="4836160" cy="1200329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s-ES" b="1" dirty="0"/>
              <a:t>G1 X71.363 Y69.107 E0.5584</a:t>
            </a:r>
          </a:p>
          <a:p>
            <a:r>
              <a:rPr lang="es-ES" b="1" dirty="0"/>
              <a:t>G1 X71.572 Y69.024 E0.64183</a:t>
            </a:r>
          </a:p>
          <a:p>
            <a:r>
              <a:rPr lang="es-ES" b="1" dirty="0"/>
              <a:t>G1 X72.299 Y68.826 E0.92138</a:t>
            </a:r>
          </a:p>
          <a:p>
            <a:r>
              <a:rPr lang="es-ES" b="1" dirty="0">
                <a:latin typeface="Consolas" panose="020B0609020204030204" pitchFamily="49" charset="0"/>
              </a:rPr>
              <a:t>…</a:t>
            </a:r>
            <a:endParaRPr lang="de-CH" dirty="0">
              <a:latin typeface="Consolas" panose="020B0609020204030204" pitchFamily="49" charset="0"/>
            </a:endParaRP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F9B4034A-47A2-4EA2-ABE5-270A1B587D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41" t="22815" r="21407" b="22815"/>
          <a:stretch/>
        </p:blipFill>
        <p:spPr>
          <a:xfrm>
            <a:off x="7611918" y="3409741"/>
            <a:ext cx="3161615" cy="307775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1788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ED0AA-C6CF-427F-AFC3-AD4955D64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iST</a:t>
            </a:r>
            <a:r>
              <a:rPr lang="de-CH" dirty="0"/>
              <a:t>-Bilder erstellen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46877-C12D-4A5E-AFC7-EC557E0D58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340864"/>
            <a:ext cx="4265127" cy="36344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CH" sz="2400" dirty="0"/>
              <a:t>Verfolgen des Druckkopfes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A46153-D92E-483B-AE89-77B2A9668B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185"/>
          <a:stretch/>
        </p:blipFill>
        <p:spPr>
          <a:xfrm>
            <a:off x="5061752" y="1788160"/>
            <a:ext cx="6856474" cy="436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300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D21D7-50E1-49C4-93F1-652ACF916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Übereinstimmung berechnen</a:t>
            </a:r>
          </a:p>
        </p:txBody>
      </p:sp>
      <p:pic>
        <p:nvPicPr>
          <p:cNvPr id="7" name="Content Placeholder 6" descr="A picture containing indoor, cabinet, sitting, refrigerator&#10;&#10;Description automatically generated">
            <a:extLst>
              <a:ext uri="{FF2B5EF4-FFF2-40B4-BE49-F238E27FC236}">
                <a16:creationId xmlns:a16="http://schemas.microsoft.com/office/drawing/2014/main" id="{093174A2-20DB-4437-AF2E-F2952F7095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6159" y="2066128"/>
            <a:ext cx="3576017" cy="2921317"/>
          </a:xfrm>
          <a:ln>
            <a:solidFill>
              <a:schemeClr val="tx1"/>
            </a:solidFill>
          </a:ln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95E5579A-6E98-49BD-812E-677CA260A9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826" y="2076288"/>
            <a:ext cx="2911157" cy="291115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52599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4F441BA6-0369-4594-9472-E406CA4BC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2" y="840497"/>
            <a:ext cx="7110076" cy="5593565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45AAEDAD-C599-434E-886D-9F76977A52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04" t="31973" r="29272" b="27806"/>
          <a:stretch/>
        </p:blipFill>
        <p:spPr>
          <a:xfrm>
            <a:off x="1056639" y="2346960"/>
            <a:ext cx="2519681" cy="255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69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195FEC-43ED-46E6-A27A-92D48C97423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540962" y="751838"/>
            <a:ext cx="7110076" cy="55935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74E9B6-0AF8-43B6-AEAF-C763A70FF01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11120" y="1067189"/>
            <a:ext cx="1859280" cy="1888980"/>
          </a:xfrm>
          <a:prstGeom prst="rect">
            <a:avLst/>
          </a:prstGeom>
          <a:ln w="38100">
            <a:solidFill>
              <a:srgbClr val="0070C0"/>
            </a:solidFill>
          </a:ln>
        </p:spPr>
      </p:pic>
    </p:spTree>
    <p:extLst>
      <p:ext uri="{BB962C8B-B14F-4D97-AF65-F5344CB8AC3E}">
        <p14:creationId xmlns:p14="http://schemas.microsoft.com/office/powerpoint/2010/main" val="210956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745 0.01481 L 0.41628 0.0104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935" y="-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ividendVTI">
  <a:themeElements>
    <a:clrScheme name="Aspect">
      <a:dk1>
        <a:sysClr val="windowText" lastClr="000000"/>
      </a:dk1>
      <a:lt1>
        <a:sysClr val="window" lastClr="FFFFFF"/>
      </a:lt1>
      <a:dk2>
        <a:srgbClr val="585753"/>
      </a:dk2>
      <a:lt2>
        <a:srgbClr val="EBDDC3"/>
      </a:lt2>
      <a:accent1>
        <a:srgbClr val="71B9E4"/>
      </a:accent1>
      <a:accent2>
        <a:srgbClr val="E25D3C"/>
      </a:accent2>
      <a:accent3>
        <a:srgbClr val="BDB59D"/>
      </a:accent3>
      <a:accent4>
        <a:srgbClr val="A5AB81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956C3F92-CC28-42D8-BF09-07707555106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116C154-5A0F-4CDC-8C15-D2E2158464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A6D3478-2986-4664-940C-67E0CAA21E0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{92091D0E-243D-433E-A17E-3AA5E8C68140}tf56535239</Template>
  <TotalTime>0</TotalTime>
  <Words>105</Words>
  <Application>Microsoft Office PowerPoint</Application>
  <PresentationFormat>Widescreen</PresentationFormat>
  <Paragraphs>31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Consolas</vt:lpstr>
      <vt:lpstr>Franklin Gothic Book</vt:lpstr>
      <vt:lpstr>Franklin Gothic Demi</vt:lpstr>
      <vt:lpstr>Wingdings 2</vt:lpstr>
      <vt:lpstr>DividendVTI</vt:lpstr>
      <vt:lpstr>3d-druck Überwachung</vt:lpstr>
      <vt:lpstr>ziel</vt:lpstr>
      <vt:lpstr>aufbau</vt:lpstr>
      <vt:lpstr>umsetzung</vt:lpstr>
      <vt:lpstr>Soll-Bilder erstellen</vt:lpstr>
      <vt:lpstr>iST-Bilder erstellen</vt:lpstr>
      <vt:lpstr>Übereinstimmung berechnen</vt:lpstr>
      <vt:lpstr>PowerPoint Presentation</vt:lpstr>
      <vt:lpstr>PowerPoint Presentation</vt:lpstr>
      <vt:lpstr>PowerPoint Presentation</vt:lpstr>
      <vt:lpstr>Differenzbild</vt:lpstr>
      <vt:lpstr>Differenzbild</vt:lpstr>
      <vt:lpstr>fazit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2020-06-11T13:14:46Z</dcterms:created>
  <dcterms:modified xsi:type="dcterms:W3CDTF">2020-06-11T14:16:39Z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